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</p:sldIdLst>
  <p:sldSz cx="9601200" cy="12801600" type="A3"/>
  <p:notesSz cx="9799638" cy="143557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B938"/>
    <a:srgbClr val="FFFFF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ADF879-5DD6-4C54-A047-410EAE1F4C11}" v="106" dt="2023-03-10T01:12:10.1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28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y Whitehead" userId="94a31349-3168-4aa2-81d5-7cf6d161b30d" providerId="ADAL" clId="{BDADF879-5DD6-4C54-A047-410EAE1F4C11}"/>
    <pc:docChg chg="undo custSel addSld modSld">
      <pc:chgData name="Amy Whitehead" userId="94a31349-3168-4aa2-81d5-7cf6d161b30d" providerId="ADAL" clId="{BDADF879-5DD6-4C54-A047-410EAE1F4C11}" dt="2023-03-10T01:36:14.844" v="963" actId="20577"/>
      <pc:docMkLst>
        <pc:docMk/>
      </pc:docMkLst>
      <pc:sldChg chg="addSp delSp modSp mod">
        <pc:chgData name="Amy Whitehead" userId="94a31349-3168-4aa2-81d5-7cf6d161b30d" providerId="ADAL" clId="{BDADF879-5DD6-4C54-A047-410EAE1F4C11}" dt="2023-03-10T01:36:14.844" v="963" actId="20577"/>
        <pc:sldMkLst>
          <pc:docMk/>
          <pc:sldMk cId="1399335707" sldId="256"/>
        </pc:sldMkLst>
        <pc:spChg chg="add mod">
          <ac:chgData name="Amy Whitehead" userId="94a31349-3168-4aa2-81d5-7cf6d161b30d" providerId="ADAL" clId="{BDADF879-5DD6-4C54-A047-410EAE1F4C11}" dt="2023-03-10T01:36:14.844" v="963" actId="20577"/>
          <ac:spMkLst>
            <pc:docMk/>
            <pc:sldMk cId="1399335707" sldId="256"/>
            <ac:spMk id="2" creationId="{FB66015F-5A0F-4D41-7531-F9B48496E156}"/>
          </ac:spMkLst>
        </pc:spChg>
        <pc:spChg chg="mod">
          <ac:chgData name="Amy Whitehead" userId="94a31349-3168-4aa2-81d5-7cf6d161b30d" providerId="ADAL" clId="{BDADF879-5DD6-4C54-A047-410EAE1F4C11}" dt="2023-03-08T08:15:02.446" v="616" actId="1076"/>
          <ac:spMkLst>
            <pc:docMk/>
            <pc:sldMk cId="1399335707" sldId="256"/>
            <ac:spMk id="8" creationId="{E1AE53F9-66EA-EB62-659D-4F6A218FDECE}"/>
          </ac:spMkLst>
        </pc:spChg>
        <pc:spChg chg="mod">
          <ac:chgData name="Amy Whitehead" userId="94a31349-3168-4aa2-81d5-7cf6d161b30d" providerId="ADAL" clId="{BDADF879-5DD6-4C54-A047-410EAE1F4C11}" dt="2023-03-08T08:06:39.351" v="384" actId="1037"/>
          <ac:spMkLst>
            <pc:docMk/>
            <pc:sldMk cId="1399335707" sldId="256"/>
            <ac:spMk id="10" creationId="{1A00D5EB-4C23-8B44-8328-799B9A6F5564}"/>
          </ac:spMkLst>
        </pc:spChg>
        <pc:spChg chg="mod">
          <ac:chgData name="Amy Whitehead" userId="94a31349-3168-4aa2-81d5-7cf6d161b30d" providerId="ADAL" clId="{BDADF879-5DD6-4C54-A047-410EAE1F4C11}" dt="2023-03-08T08:20:31.732" v="667" actId="1036"/>
          <ac:spMkLst>
            <pc:docMk/>
            <pc:sldMk cId="1399335707" sldId="256"/>
            <ac:spMk id="14" creationId="{77682A96-D6C7-2C50-42FB-436247697D0F}"/>
          </ac:spMkLst>
        </pc:spChg>
        <pc:spChg chg="mod">
          <ac:chgData name="Amy Whitehead" userId="94a31349-3168-4aa2-81d5-7cf6d161b30d" providerId="ADAL" clId="{BDADF879-5DD6-4C54-A047-410EAE1F4C11}" dt="2023-03-08T08:20:31.732" v="667" actId="1036"/>
          <ac:spMkLst>
            <pc:docMk/>
            <pc:sldMk cId="1399335707" sldId="256"/>
            <ac:spMk id="16" creationId="{AE4BA4C1-8B19-1497-AC90-A6129BB006D5}"/>
          </ac:spMkLst>
        </pc:spChg>
        <pc:spChg chg="add mod">
          <ac:chgData name="Amy Whitehead" userId="94a31349-3168-4aa2-81d5-7cf6d161b30d" providerId="ADAL" clId="{BDADF879-5DD6-4C54-A047-410EAE1F4C11}" dt="2023-03-09T23:13:15.237" v="884" actId="164"/>
          <ac:spMkLst>
            <pc:docMk/>
            <pc:sldMk cId="1399335707" sldId="256"/>
            <ac:spMk id="17" creationId="{E15724F5-521D-5155-4B82-B2774185B8A3}"/>
          </ac:spMkLst>
        </pc:spChg>
        <pc:spChg chg="add del mod ord">
          <ac:chgData name="Amy Whitehead" userId="94a31349-3168-4aa2-81d5-7cf6d161b30d" providerId="ADAL" clId="{BDADF879-5DD6-4C54-A047-410EAE1F4C11}" dt="2023-03-08T08:00:14.105" v="266" actId="478"/>
          <ac:spMkLst>
            <pc:docMk/>
            <pc:sldMk cId="1399335707" sldId="256"/>
            <ac:spMk id="19" creationId="{443224DF-A5A8-D3F0-1AA1-E3BC2EA854EA}"/>
          </ac:spMkLst>
        </pc:spChg>
        <pc:spChg chg="add mod">
          <ac:chgData name="Amy Whitehead" userId="94a31349-3168-4aa2-81d5-7cf6d161b30d" providerId="ADAL" clId="{BDADF879-5DD6-4C54-A047-410EAE1F4C11}" dt="2023-03-09T23:13:41.228" v="886" actId="164"/>
          <ac:spMkLst>
            <pc:docMk/>
            <pc:sldMk cId="1399335707" sldId="256"/>
            <ac:spMk id="20" creationId="{2BA2B243-ECB8-3FF3-5593-2B3A40F86A64}"/>
          </ac:spMkLst>
        </pc:spChg>
        <pc:spChg chg="add mod">
          <ac:chgData name="Amy Whitehead" userId="94a31349-3168-4aa2-81d5-7cf6d161b30d" providerId="ADAL" clId="{BDADF879-5DD6-4C54-A047-410EAE1F4C11}" dt="2023-03-09T23:14:14.585" v="902" actId="1076"/>
          <ac:spMkLst>
            <pc:docMk/>
            <pc:sldMk cId="1399335707" sldId="256"/>
            <ac:spMk id="21" creationId="{517F8C31-6C73-57DE-6A89-5CE366ABDC26}"/>
          </ac:spMkLst>
        </pc:spChg>
        <pc:spChg chg="add mod">
          <ac:chgData name="Amy Whitehead" userId="94a31349-3168-4aa2-81d5-7cf6d161b30d" providerId="ADAL" clId="{BDADF879-5DD6-4C54-A047-410EAE1F4C11}" dt="2023-03-10T01:09:57.929" v="957" actId="688"/>
          <ac:spMkLst>
            <pc:docMk/>
            <pc:sldMk cId="1399335707" sldId="256"/>
            <ac:spMk id="23" creationId="{DBD7BB10-117B-6FF8-AC14-D60E126A209F}"/>
          </ac:spMkLst>
        </pc:spChg>
        <pc:spChg chg="add del mod">
          <ac:chgData name="Amy Whitehead" userId="94a31349-3168-4aa2-81d5-7cf6d161b30d" providerId="ADAL" clId="{BDADF879-5DD6-4C54-A047-410EAE1F4C11}" dt="2023-03-08T08:16:55.145" v="639" actId="478"/>
          <ac:spMkLst>
            <pc:docMk/>
            <pc:sldMk cId="1399335707" sldId="256"/>
            <ac:spMk id="28" creationId="{A739A1E4-29B3-A7E2-DDF4-192E9BB20E87}"/>
          </ac:spMkLst>
        </pc:spChg>
        <pc:spChg chg="add del mod">
          <ac:chgData name="Amy Whitehead" userId="94a31349-3168-4aa2-81d5-7cf6d161b30d" providerId="ADAL" clId="{BDADF879-5DD6-4C54-A047-410EAE1F4C11}" dt="2023-03-08T08:08:24.621" v="497" actId="478"/>
          <ac:spMkLst>
            <pc:docMk/>
            <pc:sldMk cId="1399335707" sldId="256"/>
            <ac:spMk id="29" creationId="{D865439F-09ED-2892-CCFB-126CF9B51579}"/>
          </ac:spMkLst>
        </pc:spChg>
        <pc:spChg chg="add mod">
          <ac:chgData name="Amy Whitehead" userId="94a31349-3168-4aa2-81d5-7cf6d161b30d" providerId="ADAL" clId="{BDADF879-5DD6-4C54-A047-410EAE1F4C11}" dt="2023-03-10T01:10:20.001" v="960" actId="1076"/>
          <ac:spMkLst>
            <pc:docMk/>
            <pc:sldMk cId="1399335707" sldId="256"/>
            <ac:spMk id="30" creationId="{C9DDB370-CC13-6714-A154-79482A5EDE96}"/>
          </ac:spMkLst>
        </pc:spChg>
        <pc:grpChg chg="add mod">
          <ac:chgData name="Amy Whitehead" userId="94a31349-3168-4aa2-81d5-7cf6d161b30d" providerId="ADAL" clId="{BDADF879-5DD6-4C54-A047-410EAE1F4C11}" dt="2023-03-08T08:15:02.446" v="616" actId="1076"/>
          <ac:grpSpMkLst>
            <pc:docMk/>
            <pc:sldMk cId="1399335707" sldId="256"/>
            <ac:grpSpMk id="6" creationId="{2E641AFB-5D63-74AD-A68D-52DAD78D1767}"/>
          </ac:grpSpMkLst>
        </pc:grpChg>
        <pc:grpChg chg="mod">
          <ac:chgData name="Amy Whitehead" userId="94a31349-3168-4aa2-81d5-7cf6d161b30d" providerId="ADAL" clId="{BDADF879-5DD6-4C54-A047-410EAE1F4C11}" dt="2023-03-08T08:15:02.446" v="616" actId="1076"/>
          <ac:grpSpMkLst>
            <pc:docMk/>
            <pc:sldMk cId="1399335707" sldId="256"/>
            <ac:grpSpMk id="11" creationId="{E6817F06-3437-429E-AE43-95FE2FC37389}"/>
          </ac:grpSpMkLst>
        </pc:grpChg>
        <pc:grpChg chg="mod">
          <ac:chgData name="Amy Whitehead" userId="94a31349-3168-4aa2-81d5-7cf6d161b30d" providerId="ADAL" clId="{BDADF879-5DD6-4C54-A047-410EAE1F4C11}" dt="2023-03-08T08:15:02.446" v="616" actId="1076"/>
          <ac:grpSpMkLst>
            <pc:docMk/>
            <pc:sldMk cId="1399335707" sldId="256"/>
            <ac:grpSpMk id="12" creationId="{D56EBBBA-DA03-C46C-9D71-379462843463}"/>
          </ac:grpSpMkLst>
        </pc:grpChg>
        <pc:grpChg chg="add mod">
          <ac:chgData name="Amy Whitehead" userId="94a31349-3168-4aa2-81d5-7cf6d161b30d" providerId="ADAL" clId="{BDADF879-5DD6-4C54-A047-410EAE1F4C11}" dt="2023-03-09T23:13:54.442" v="888" actId="1076"/>
          <ac:grpSpMkLst>
            <pc:docMk/>
            <pc:sldMk cId="1399335707" sldId="256"/>
            <ac:grpSpMk id="18" creationId="{44F48618-FCB8-CDFC-2FD8-2EC58BA21DF4}"/>
          </ac:grpSpMkLst>
        </pc:grpChg>
        <pc:grpChg chg="add mod">
          <ac:chgData name="Amy Whitehead" userId="94a31349-3168-4aa2-81d5-7cf6d161b30d" providerId="ADAL" clId="{BDADF879-5DD6-4C54-A047-410EAE1F4C11}" dt="2023-03-09T23:13:50.285" v="887" actId="1076"/>
          <ac:grpSpMkLst>
            <pc:docMk/>
            <pc:sldMk cId="1399335707" sldId="256"/>
            <ac:grpSpMk id="19" creationId="{FE2A4EA2-18AA-BE0D-5F58-4D28C889FADD}"/>
          </ac:grpSpMkLst>
        </pc:grpChg>
        <pc:grpChg chg="add del mod">
          <ac:chgData name="Amy Whitehead" userId="94a31349-3168-4aa2-81d5-7cf6d161b30d" providerId="ADAL" clId="{BDADF879-5DD6-4C54-A047-410EAE1F4C11}" dt="2023-03-08T08:16:55.145" v="639" actId="478"/>
          <ac:grpSpMkLst>
            <pc:docMk/>
            <pc:sldMk cId="1399335707" sldId="256"/>
            <ac:grpSpMk id="31" creationId="{FF77AC6D-4636-4F39-9EDB-770375C4C1E7}"/>
          </ac:grpSpMkLst>
        </pc:grpChg>
        <pc:grpChg chg="add mod">
          <ac:chgData name="Amy Whitehead" userId="94a31349-3168-4aa2-81d5-7cf6d161b30d" providerId="ADAL" clId="{BDADF879-5DD6-4C54-A047-410EAE1F4C11}" dt="2023-03-09T23:14:44.512" v="950" actId="1076"/>
          <ac:grpSpMkLst>
            <pc:docMk/>
            <pc:sldMk cId="1399335707" sldId="256"/>
            <ac:grpSpMk id="2048" creationId="{155139AE-D0A1-4961-A2C8-35DE059DEA50}"/>
          </ac:grpSpMkLst>
        </pc:grpChg>
        <pc:grpChg chg="add mod">
          <ac:chgData name="Amy Whitehead" userId="94a31349-3168-4aa2-81d5-7cf6d161b30d" providerId="ADAL" clId="{BDADF879-5DD6-4C54-A047-410EAE1F4C11}" dt="2023-03-08T08:16:26.668" v="634" actId="1076"/>
          <ac:grpSpMkLst>
            <pc:docMk/>
            <pc:sldMk cId="1399335707" sldId="256"/>
            <ac:grpSpMk id="2049" creationId="{0F973467-4533-793D-949A-FF348AAA015F}"/>
          </ac:grpSpMkLst>
        </pc:grpChg>
        <pc:picChg chg="add mod ord">
          <ac:chgData name="Amy Whitehead" userId="94a31349-3168-4aa2-81d5-7cf6d161b30d" providerId="ADAL" clId="{BDADF879-5DD6-4C54-A047-410EAE1F4C11}" dt="2023-03-08T08:15:48.648" v="627" actId="164"/>
          <ac:picMkLst>
            <pc:docMk/>
            <pc:sldMk cId="1399335707" sldId="256"/>
            <ac:picMk id="4" creationId="{638AEC8B-4BED-C5EE-9E4E-720C937D75DC}"/>
          </ac:picMkLst>
        </pc:picChg>
        <pc:picChg chg="add mod">
          <ac:chgData name="Amy Whitehead" userId="94a31349-3168-4aa2-81d5-7cf6d161b30d" providerId="ADAL" clId="{BDADF879-5DD6-4C54-A047-410EAE1F4C11}" dt="2023-03-09T23:13:15.237" v="884" actId="164"/>
          <ac:picMkLst>
            <pc:docMk/>
            <pc:sldMk cId="1399335707" sldId="256"/>
            <ac:picMk id="5" creationId="{4E21D505-F848-8329-F88A-D317990CCA90}"/>
          </ac:picMkLst>
        </pc:picChg>
        <pc:picChg chg="del">
          <ac:chgData name="Amy Whitehead" userId="94a31349-3168-4aa2-81d5-7cf6d161b30d" providerId="ADAL" clId="{BDADF879-5DD6-4C54-A047-410EAE1F4C11}" dt="2023-03-08T07:48:56.154" v="169" actId="478"/>
          <ac:picMkLst>
            <pc:docMk/>
            <pc:sldMk cId="1399335707" sldId="256"/>
            <ac:picMk id="5" creationId="{5BD5EC33-F466-585F-AA4E-6A4A7D1683DE}"/>
          </ac:picMkLst>
        </pc:picChg>
        <pc:picChg chg="mod">
          <ac:chgData name="Amy Whitehead" userId="94a31349-3168-4aa2-81d5-7cf6d161b30d" providerId="ADAL" clId="{BDADF879-5DD6-4C54-A047-410EAE1F4C11}" dt="2023-03-10T01:09:31.334" v="954"/>
          <ac:picMkLst>
            <pc:docMk/>
            <pc:sldMk cId="1399335707" sldId="256"/>
            <ac:picMk id="7" creationId="{03FBE251-B088-EE6C-C402-D4440A62C491}"/>
          </ac:picMkLst>
        </pc:picChg>
        <pc:picChg chg="mod ord">
          <ac:chgData name="Amy Whitehead" userId="94a31349-3168-4aa2-81d5-7cf6d161b30d" providerId="ADAL" clId="{BDADF879-5DD6-4C54-A047-410EAE1F4C11}" dt="2023-03-08T08:16:15.785" v="631" actId="164"/>
          <ac:picMkLst>
            <pc:docMk/>
            <pc:sldMk cId="1399335707" sldId="256"/>
            <ac:picMk id="9" creationId="{B4B70209-D646-BEFC-1407-357709883CE4}"/>
          </ac:picMkLst>
        </pc:picChg>
        <pc:picChg chg="mod">
          <ac:chgData name="Amy Whitehead" userId="94a31349-3168-4aa2-81d5-7cf6d161b30d" providerId="ADAL" clId="{BDADF879-5DD6-4C54-A047-410EAE1F4C11}" dt="2023-03-08T08:15:02.446" v="616" actId="1076"/>
          <ac:picMkLst>
            <pc:docMk/>
            <pc:sldMk cId="1399335707" sldId="256"/>
            <ac:picMk id="13" creationId="{E259E506-8E60-ECA2-BD11-289DFD2E331E}"/>
          </ac:picMkLst>
        </pc:picChg>
        <pc:picChg chg="mod">
          <ac:chgData name="Amy Whitehead" userId="94a31349-3168-4aa2-81d5-7cf6d161b30d" providerId="ADAL" clId="{BDADF879-5DD6-4C54-A047-410EAE1F4C11}" dt="2023-03-08T08:15:02.446" v="616" actId="1076"/>
          <ac:picMkLst>
            <pc:docMk/>
            <pc:sldMk cId="1399335707" sldId="256"/>
            <ac:picMk id="15" creationId="{EB1ED32A-4665-D2B3-5CC0-C6DBCCE872D4}"/>
          </ac:picMkLst>
        </pc:picChg>
        <pc:picChg chg="add del mod">
          <ac:chgData name="Amy Whitehead" userId="94a31349-3168-4aa2-81d5-7cf6d161b30d" providerId="ADAL" clId="{BDADF879-5DD6-4C54-A047-410EAE1F4C11}" dt="2023-03-08T07:48:54.249" v="168"/>
          <ac:picMkLst>
            <pc:docMk/>
            <pc:sldMk cId="1399335707" sldId="256"/>
            <ac:picMk id="17" creationId="{1C837247-8776-1586-11B3-FFABA2370635}"/>
          </ac:picMkLst>
        </pc:picChg>
        <pc:picChg chg="add del mod">
          <ac:chgData name="Amy Whitehead" userId="94a31349-3168-4aa2-81d5-7cf6d161b30d" providerId="ADAL" clId="{BDADF879-5DD6-4C54-A047-410EAE1F4C11}" dt="2023-03-08T08:02:47.328" v="294" actId="478"/>
          <ac:picMkLst>
            <pc:docMk/>
            <pc:sldMk cId="1399335707" sldId="256"/>
            <ac:picMk id="18" creationId="{B9B67DF1-61BB-EFA7-C9DD-04D6423EACB0}"/>
          </ac:picMkLst>
        </pc:picChg>
        <pc:picChg chg="add mod">
          <ac:chgData name="Amy Whitehead" userId="94a31349-3168-4aa2-81d5-7cf6d161b30d" providerId="ADAL" clId="{BDADF879-5DD6-4C54-A047-410EAE1F4C11}" dt="2023-03-09T23:13:41.228" v="886" actId="164"/>
          <ac:picMkLst>
            <pc:docMk/>
            <pc:sldMk cId="1399335707" sldId="256"/>
            <ac:picMk id="22" creationId="{7D86BB03-5296-A837-B961-8891AC6A83DC}"/>
          </ac:picMkLst>
        </pc:picChg>
        <pc:picChg chg="add del mod">
          <ac:chgData name="Amy Whitehead" userId="94a31349-3168-4aa2-81d5-7cf6d161b30d" providerId="ADAL" clId="{BDADF879-5DD6-4C54-A047-410EAE1F4C11}" dt="2023-03-08T07:59:04.484" v="261" actId="478"/>
          <ac:picMkLst>
            <pc:docMk/>
            <pc:sldMk cId="1399335707" sldId="256"/>
            <ac:picMk id="2050" creationId="{4E76B0F2-450E-E123-FC0B-755E1A04D930}"/>
          </ac:picMkLst>
        </pc:picChg>
        <pc:picChg chg="add mod">
          <ac:chgData name="Amy Whitehead" userId="94a31349-3168-4aa2-81d5-7cf6d161b30d" providerId="ADAL" clId="{BDADF879-5DD6-4C54-A047-410EAE1F4C11}" dt="2023-03-08T08:18:18.798" v="653" actId="14100"/>
          <ac:picMkLst>
            <pc:docMk/>
            <pc:sldMk cId="1399335707" sldId="256"/>
            <ac:picMk id="2052" creationId="{893315FB-3736-6E2D-6386-370EC7EDDF13}"/>
          </ac:picMkLst>
        </pc:picChg>
        <pc:cxnChg chg="add del">
          <ac:chgData name="Amy Whitehead" userId="94a31349-3168-4aa2-81d5-7cf6d161b30d" providerId="ADAL" clId="{BDADF879-5DD6-4C54-A047-410EAE1F4C11}" dt="2023-03-08T08:04:42.576" v="344" actId="478"/>
          <ac:cxnSpMkLst>
            <pc:docMk/>
            <pc:sldMk cId="1399335707" sldId="256"/>
            <ac:cxnSpMk id="25" creationId="{40FAEE9F-8033-715E-8E85-F5EF0BA23933}"/>
          </ac:cxnSpMkLst>
        </pc:cxnChg>
        <pc:cxnChg chg="add del mod">
          <ac:chgData name="Amy Whitehead" userId="94a31349-3168-4aa2-81d5-7cf6d161b30d" providerId="ADAL" clId="{BDADF879-5DD6-4C54-A047-410EAE1F4C11}" dt="2023-03-08T08:05:00.794" v="346" actId="478"/>
          <ac:cxnSpMkLst>
            <pc:docMk/>
            <pc:sldMk cId="1399335707" sldId="256"/>
            <ac:cxnSpMk id="27" creationId="{E84EB8D3-FA54-3EDE-01B3-0436557EAC76}"/>
          </ac:cxnSpMkLst>
        </pc:cxnChg>
        <pc:cxnChg chg="add mod">
          <ac:chgData name="Amy Whitehead" userId="94a31349-3168-4aa2-81d5-7cf6d161b30d" providerId="ADAL" clId="{BDADF879-5DD6-4C54-A047-410EAE1F4C11}" dt="2023-03-10T01:10:07.098" v="959" actId="14100"/>
          <ac:cxnSpMkLst>
            <pc:docMk/>
            <pc:sldMk cId="1399335707" sldId="256"/>
            <ac:cxnSpMk id="2053" creationId="{F268CBAC-09EB-730B-C70A-DBE3053DEB4E}"/>
          </ac:cxnSpMkLst>
        </pc:cxnChg>
      </pc:sldChg>
      <pc:sldChg chg="addSp delSp modSp add mod setBg">
        <pc:chgData name="Amy Whitehead" userId="94a31349-3168-4aa2-81d5-7cf6d161b30d" providerId="ADAL" clId="{BDADF879-5DD6-4C54-A047-410EAE1F4C11}" dt="2023-03-08T08:00:40.455" v="272" actId="21"/>
        <pc:sldMkLst>
          <pc:docMk/>
          <pc:sldMk cId="3343468757" sldId="257"/>
        </pc:sldMkLst>
        <pc:spChg chg="mod">
          <ac:chgData name="Amy Whitehead" userId="94a31349-3168-4aa2-81d5-7cf6d161b30d" providerId="ADAL" clId="{BDADF879-5DD6-4C54-A047-410EAE1F4C11}" dt="2023-03-08T07:57:37.733" v="227" actId="1076"/>
          <ac:spMkLst>
            <pc:docMk/>
            <pc:sldMk cId="3343468757" sldId="257"/>
            <ac:spMk id="2" creationId="{FB66015F-5A0F-4D41-7531-F9B48496E156}"/>
          </ac:spMkLst>
        </pc:spChg>
        <pc:spChg chg="add del">
          <ac:chgData name="Amy Whitehead" userId="94a31349-3168-4aa2-81d5-7cf6d161b30d" providerId="ADAL" clId="{BDADF879-5DD6-4C54-A047-410EAE1F4C11}" dt="2023-03-08T07:28:06.051" v="49" actId="478"/>
          <ac:spMkLst>
            <pc:docMk/>
            <pc:sldMk cId="3343468757" sldId="257"/>
            <ac:spMk id="6" creationId="{BC68B849-77D3-C8B1-DE06-CB7CA0412266}"/>
          </ac:spMkLst>
        </pc:spChg>
        <pc:spChg chg="mod">
          <ac:chgData name="Amy Whitehead" userId="94a31349-3168-4aa2-81d5-7cf6d161b30d" providerId="ADAL" clId="{BDADF879-5DD6-4C54-A047-410EAE1F4C11}" dt="2023-03-08T07:30:01.929" v="57" actId="1076"/>
          <ac:spMkLst>
            <pc:docMk/>
            <pc:sldMk cId="3343468757" sldId="257"/>
            <ac:spMk id="10" creationId="{1A00D5EB-4C23-8B44-8328-799B9A6F5564}"/>
          </ac:spMkLst>
        </pc:spChg>
        <pc:spChg chg="add mod">
          <ac:chgData name="Amy Whitehead" userId="94a31349-3168-4aa2-81d5-7cf6d161b30d" providerId="ADAL" clId="{BDADF879-5DD6-4C54-A047-410EAE1F4C11}" dt="2023-03-08T07:48:00.248" v="159" actId="1076"/>
          <ac:spMkLst>
            <pc:docMk/>
            <pc:sldMk cId="3343468757" sldId="257"/>
            <ac:spMk id="14" creationId="{52AABE91-01DC-28E5-219F-578C6ACDA864}"/>
          </ac:spMkLst>
        </pc:spChg>
        <pc:spChg chg="add mod">
          <ac:chgData name="Amy Whitehead" userId="94a31349-3168-4aa2-81d5-7cf6d161b30d" providerId="ADAL" clId="{BDADF879-5DD6-4C54-A047-410EAE1F4C11}" dt="2023-03-08T07:48:00.248" v="159" actId="1076"/>
          <ac:spMkLst>
            <pc:docMk/>
            <pc:sldMk cId="3343468757" sldId="257"/>
            <ac:spMk id="15" creationId="{745D793A-5AC0-A2C1-F4C3-ACB12515878D}"/>
          </ac:spMkLst>
        </pc:spChg>
        <pc:spChg chg="add mod">
          <ac:chgData name="Amy Whitehead" userId="94a31349-3168-4aa2-81d5-7cf6d161b30d" providerId="ADAL" clId="{BDADF879-5DD6-4C54-A047-410EAE1F4C11}" dt="2023-03-08T07:48:00.248" v="159" actId="1076"/>
          <ac:spMkLst>
            <pc:docMk/>
            <pc:sldMk cId="3343468757" sldId="257"/>
            <ac:spMk id="16" creationId="{502EB8EE-4312-718A-F0F2-3252B82C0B61}"/>
          </ac:spMkLst>
        </pc:spChg>
        <pc:spChg chg="mod">
          <ac:chgData name="Amy Whitehead" userId="94a31349-3168-4aa2-81d5-7cf6d161b30d" providerId="ADAL" clId="{BDADF879-5DD6-4C54-A047-410EAE1F4C11}" dt="2023-03-08T07:48:01.717" v="160"/>
          <ac:spMkLst>
            <pc:docMk/>
            <pc:sldMk cId="3343468757" sldId="257"/>
            <ac:spMk id="21" creationId="{82CE988E-C99D-1F83-EC14-FAF6B301E73C}"/>
          </ac:spMkLst>
        </pc:spChg>
        <pc:spChg chg="mod">
          <ac:chgData name="Amy Whitehead" userId="94a31349-3168-4aa2-81d5-7cf6d161b30d" providerId="ADAL" clId="{BDADF879-5DD6-4C54-A047-410EAE1F4C11}" dt="2023-03-08T07:48:01.717" v="160"/>
          <ac:spMkLst>
            <pc:docMk/>
            <pc:sldMk cId="3343468757" sldId="257"/>
            <ac:spMk id="25" creationId="{F6CB2D5B-8D08-B6A5-B945-ACE75631B819}"/>
          </ac:spMkLst>
        </pc:spChg>
        <pc:spChg chg="mod">
          <ac:chgData name="Amy Whitehead" userId="94a31349-3168-4aa2-81d5-7cf6d161b30d" providerId="ADAL" clId="{BDADF879-5DD6-4C54-A047-410EAE1F4C11}" dt="2023-03-08T07:48:01.717" v="160"/>
          <ac:spMkLst>
            <pc:docMk/>
            <pc:sldMk cId="3343468757" sldId="257"/>
            <ac:spMk id="27" creationId="{9FA34666-7F9A-B952-860A-7C96C23C0738}"/>
          </ac:spMkLst>
        </pc:spChg>
        <pc:spChg chg="add mod">
          <ac:chgData name="Amy Whitehead" userId="94a31349-3168-4aa2-81d5-7cf6d161b30d" providerId="ADAL" clId="{BDADF879-5DD6-4C54-A047-410EAE1F4C11}" dt="2023-03-08T07:55:03.441" v="217" actId="1076"/>
          <ac:spMkLst>
            <pc:docMk/>
            <pc:sldMk cId="3343468757" sldId="257"/>
            <ac:spMk id="28" creationId="{AF6ADBB4-AB50-D3DC-AF0B-5C6D45623F4D}"/>
          </ac:spMkLst>
        </pc:spChg>
        <pc:spChg chg="add del mod">
          <ac:chgData name="Amy Whitehead" userId="94a31349-3168-4aa2-81d5-7cf6d161b30d" providerId="ADAL" clId="{BDADF879-5DD6-4C54-A047-410EAE1F4C11}" dt="2023-03-08T08:00:40.455" v="272" actId="21"/>
          <ac:spMkLst>
            <pc:docMk/>
            <pc:sldMk cId="3343468757" sldId="257"/>
            <ac:spMk id="29" creationId="{ADD60483-F1D7-05D3-37F8-8715CAA75783}"/>
          </ac:spMkLst>
        </pc:spChg>
        <pc:grpChg chg="add mod">
          <ac:chgData name="Amy Whitehead" userId="94a31349-3168-4aa2-81d5-7cf6d161b30d" providerId="ADAL" clId="{BDADF879-5DD6-4C54-A047-410EAE1F4C11}" dt="2023-03-08T07:48:00.248" v="159" actId="1076"/>
          <ac:grpSpMkLst>
            <pc:docMk/>
            <pc:sldMk cId="3343468757" sldId="257"/>
            <ac:grpSpMk id="17" creationId="{9CA7E2FC-292D-0672-EC4A-9CDB36723E42}"/>
          </ac:grpSpMkLst>
        </pc:grpChg>
        <pc:grpChg chg="add mod">
          <ac:chgData name="Amy Whitehead" userId="94a31349-3168-4aa2-81d5-7cf6d161b30d" providerId="ADAL" clId="{BDADF879-5DD6-4C54-A047-410EAE1F4C11}" dt="2023-03-08T07:48:00.248" v="159" actId="1076"/>
          <ac:grpSpMkLst>
            <pc:docMk/>
            <pc:sldMk cId="3343468757" sldId="257"/>
            <ac:grpSpMk id="18" creationId="{14893719-7993-7C11-6F26-C5A5B68380B0}"/>
          </ac:grpSpMkLst>
        </pc:grpChg>
        <pc:grpChg chg="add mod">
          <ac:chgData name="Amy Whitehead" userId="94a31349-3168-4aa2-81d5-7cf6d161b30d" providerId="ADAL" clId="{BDADF879-5DD6-4C54-A047-410EAE1F4C11}" dt="2023-03-08T07:48:00.248" v="159" actId="1076"/>
          <ac:grpSpMkLst>
            <pc:docMk/>
            <pc:sldMk cId="3343468757" sldId="257"/>
            <ac:grpSpMk id="19" creationId="{974BC8BA-AFA5-B1D1-DB4F-6388D9C7C8F9}"/>
          </ac:grpSpMkLst>
        </pc:grpChg>
        <pc:grpChg chg="add del mod">
          <ac:chgData name="Amy Whitehead" userId="94a31349-3168-4aa2-81d5-7cf6d161b30d" providerId="ADAL" clId="{BDADF879-5DD6-4C54-A047-410EAE1F4C11}" dt="2023-03-08T07:48:06.719" v="161" actId="21"/>
          <ac:grpSpMkLst>
            <pc:docMk/>
            <pc:sldMk cId="3343468757" sldId="257"/>
            <ac:grpSpMk id="20" creationId="{BA1F055E-E8D6-F644-43F6-D3266358E763}"/>
          </ac:grpSpMkLst>
        </pc:grpChg>
        <pc:grpChg chg="mod">
          <ac:chgData name="Amy Whitehead" userId="94a31349-3168-4aa2-81d5-7cf6d161b30d" providerId="ADAL" clId="{BDADF879-5DD6-4C54-A047-410EAE1F4C11}" dt="2023-03-08T07:48:01.717" v="160"/>
          <ac:grpSpMkLst>
            <pc:docMk/>
            <pc:sldMk cId="3343468757" sldId="257"/>
            <ac:grpSpMk id="22" creationId="{C17BC531-B68B-8447-D8B0-34336FDFB8F8}"/>
          </ac:grpSpMkLst>
        </pc:grpChg>
        <pc:grpChg chg="mod">
          <ac:chgData name="Amy Whitehead" userId="94a31349-3168-4aa2-81d5-7cf6d161b30d" providerId="ADAL" clId="{BDADF879-5DD6-4C54-A047-410EAE1F4C11}" dt="2023-03-08T07:48:01.717" v="160"/>
          <ac:grpSpMkLst>
            <pc:docMk/>
            <pc:sldMk cId="3343468757" sldId="257"/>
            <ac:grpSpMk id="23" creationId="{BEFDEF2E-E3B5-1118-DD3A-9255EB98DFDE}"/>
          </ac:grpSpMkLst>
        </pc:grpChg>
        <pc:picChg chg="del mod">
          <ac:chgData name="Amy Whitehead" userId="94a31349-3168-4aa2-81d5-7cf6d161b30d" providerId="ADAL" clId="{BDADF879-5DD6-4C54-A047-410EAE1F4C11}" dt="2023-03-08T07:39:38.435" v="61" actId="478"/>
          <ac:picMkLst>
            <pc:docMk/>
            <pc:sldMk cId="3343468757" sldId="257"/>
            <ac:picMk id="5" creationId="{5BD5EC33-F466-585F-AA4E-6A4A7D1683DE}"/>
          </ac:picMkLst>
        </pc:picChg>
        <pc:picChg chg="del">
          <ac:chgData name="Amy Whitehead" userId="94a31349-3168-4aa2-81d5-7cf6d161b30d" providerId="ADAL" clId="{BDADF879-5DD6-4C54-A047-410EAE1F4C11}" dt="2023-03-08T07:27:11.725" v="47" actId="478"/>
          <ac:picMkLst>
            <pc:docMk/>
            <pc:sldMk cId="3343468757" sldId="257"/>
            <ac:picMk id="7" creationId="{03FBE251-B088-EE6C-C402-D4440A62C491}"/>
          </ac:picMkLst>
        </pc:picChg>
        <pc:picChg chg="mod">
          <ac:chgData name="Amy Whitehead" userId="94a31349-3168-4aa2-81d5-7cf6d161b30d" providerId="ADAL" clId="{BDADF879-5DD6-4C54-A047-410EAE1F4C11}" dt="2023-03-08T07:47:50.079" v="157" actId="1076"/>
          <ac:picMkLst>
            <pc:docMk/>
            <pc:sldMk cId="3343468757" sldId="257"/>
            <ac:picMk id="9" creationId="{B4B70209-D646-BEFC-1407-357709883CE4}"/>
          </ac:picMkLst>
        </pc:picChg>
        <pc:picChg chg="add mod ord">
          <ac:chgData name="Amy Whitehead" userId="94a31349-3168-4aa2-81d5-7cf6d161b30d" providerId="ADAL" clId="{BDADF879-5DD6-4C54-A047-410EAE1F4C11}" dt="2023-03-08T07:29:57.047" v="56"/>
          <ac:picMkLst>
            <pc:docMk/>
            <pc:sldMk cId="3343468757" sldId="257"/>
            <ac:picMk id="11" creationId="{FD79004A-28DE-7AAA-9CD7-85857BCEFC63}"/>
          </ac:picMkLst>
        </pc:picChg>
        <pc:picChg chg="add mod">
          <ac:chgData name="Amy Whitehead" userId="94a31349-3168-4aa2-81d5-7cf6d161b30d" providerId="ADAL" clId="{BDADF879-5DD6-4C54-A047-410EAE1F4C11}" dt="2023-03-08T07:47:47.118" v="156" actId="1076"/>
          <ac:picMkLst>
            <pc:docMk/>
            <pc:sldMk cId="3343468757" sldId="257"/>
            <ac:picMk id="13" creationId="{26EB1C7D-AB28-32C9-1697-B6C3F03F9505}"/>
          </ac:picMkLst>
        </pc:picChg>
        <pc:picChg chg="mod">
          <ac:chgData name="Amy Whitehead" userId="94a31349-3168-4aa2-81d5-7cf6d161b30d" providerId="ADAL" clId="{BDADF879-5DD6-4C54-A047-410EAE1F4C11}" dt="2023-03-08T07:48:01.717" v="160"/>
          <ac:picMkLst>
            <pc:docMk/>
            <pc:sldMk cId="3343468757" sldId="257"/>
            <ac:picMk id="24" creationId="{F404D35E-0235-BBC3-3FE2-AB85D3E30FE6}"/>
          </ac:picMkLst>
        </pc:picChg>
        <pc:picChg chg="mod">
          <ac:chgData name="Amy Whitehead" userId="94a31349-3168-4aa2-81d5-7cf6d161b30d" providerId="ADAL" clId="{BDADF879-5DD6-4C54-A047-410EAE1F4C11}" dt="2023-03-08T07:48:01.717" v="160"/>
          <ac:picMkLst>
            <pc:docMk/>
            <pc:sldMk cId="3343468757" sldId="257"/>
            <ac:picMk id="26" creationId="{A4D835BE-14BF-0F42-4DC4-855EC570BD65}"/>
          </ac:picMkLst>
        </pc:picChg>
        <pc:picChg chg="add mod">
          <ac:chgData name="Amy Whitehead" userId="94a31349-3168-4aa2-81d5-7cf6d161b30d" providerId="ADAL" clId="{BDADF879-5DD6-4C54-A047-410EAE1F4C11}" dt="2023-03-08T07:48:00.248" v="159" actId="1076"/>
          <ac:picMkLst>
            <pc:docMk/>
            <pc:sldMk cId="3343468757" sldId="257"/>
            <ac:picMk id="1026" creationId="{F5294656-8240-9C1B-5479-CC10436DCDAE}"/>
          </ac:picMkLst>
        </pc:picChg>
        <pc:picChg chg="add mod">
          <ac:chgData name="Amy Whitehead" userId="94a31349-3168-4aa2-81d5-7cf6d161b30d" providerId="ADAL" clId="{BDADF879-5DD6-4C54-A047-410EAE1F4C11}" dt="2023-03-08T07:48:00.248" v="159" actId="1076"/>
          <ac:picMkLst>
            <pc:docMk/>
            <pc:sldMk cId="3343468757" sldId="257"/>
            <ac:picMk id="1028" creationId="{F4EFDD4F-5B1E-485B-C541-3F1B827404C8}"/>
          </ac:picMkLst>
        </pc:picChg>
        <pc:picChg chg="add mod">
          <ac:chgData name="Amy Whitehead" userId="94a31349-3168-4aa2-81d5-7cf6d161b30d" providerId="ADAL" clId="{BDADF879-5DD6-4C54-A047-410EAE1F4C11}" dt="2023-03-08T07:57:33.124" v="226" actId="1076"/>
          <ac:picMkLst>
            <pc:docMk/>
            <pc:sldMk cId="3343468757" sldId="257"/>
            <ac:picMk id="1030" creationId="{386967AA-C957-AAEB-3A85-0DFB4E3E47FD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92D33-47B3-0714-E4FB-38ABF7C162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150" y="2095078"/>
            <a:ext cx="7200900" cy="4456853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756A69-F08D-766A-5B79-29F29F9F0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8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80360" indent="0" algn="ctr">
              <a:buNone/>
              <a:defRPr sz="126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618A4-0FE8-CA6A-F856-1838BAC41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76A6E-456B-799F-8E88-8D14B9B1F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5DF43A-C675-6176-617C-4817854AC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95234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F0AF6-4EB5-1732-D51F-C581D794D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3570BF-0FFB-7179-2828-3C214D6F8D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0203E-5D25-964C-578C-410C4A8FF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9505E-82C2-132C-D80E-4B69958ED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CB629-9635-67A1-9387-D24007E12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56933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F8B71F-2EF7-CBE5-5DA2-B0CE1F47F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FD9ACD-32FC-4150-5DF7-47B85B5E0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321A9-5F37-9007-1EA8-5100EB88B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4152D-7C22-A73D-210D-A9E8FCADF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FE02B-8985-4D16-72DF-2C139D684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17897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406D4-2DB6-EB16-7EFA-022F5ED2F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FF460-7DF0-EF31-CDB3-3D6C29E238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720820-73BA-96AB-0FC6-52E0C2FCC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8DAF12-677E-0E69-C0EB-C34393384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DFE3C-E057-35A4-2DC6-3F9CBF350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61487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FCD0A-8741-B070-1C74-344EE9645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082" y="3191512"/>
            <a:ext cx="8281035" cy="5325109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5BF05-87CB-9F8C-9B7A-D459A8B95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082" y="8566999"/>
            <a:ext cx="8281035" cy="2800349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8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8142F-B929-FBCC-5F9D-5035C6795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141683-8195-57CE-0B08-F717BC741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AA6CC-CEC4-673D-28A6-802E5959B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51794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4D964-3C4D-9A21-847E-012D2BDB2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9524F-2E68-3A0F-9725-966B0287B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08E3DE-23E5-38FA-6DC2-7CEEF91E6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E316C-FC3E-D012-7892-B48CF05B8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8B34C1-F588-BFB5-5521-1D795B5D8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83B24B-8582-6A06-7F4A-DFA64ED31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183817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8B36B-D64D-EAB7-AF6D-D03CE5405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33" y="681568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4A91F-ED1F-CB80-38B9-EDF3A99DF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9EB1F3-E862-5824-641F-E9BB56E611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2FA9BE-32E2-FE4A-DF5B-7C11C7D29A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60607" y="3138171"/>
            <a:ext cx="4081761" cy="1537969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57A7B2-566E-AA4D-3F47-A4516D5DB3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60607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48603B-295C-18D8-4BBB-8619A10F8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D01952-487E-059F-EA28-66B7CF6B0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1AF92-53C5-09E5-B236-12D0398AD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89973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CDE09-A353-D05A-A29A-D1F4D3700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5EE0F2-5DC2-CAE5-C323-A2D4E2DE9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02009C-BCD2-505C-A018-ABB69ED91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59E3D-0C87-9F8D-A71D-36DD1BF1D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70773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8434F2-4963-C686-04D9-640C7F1E9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DAA4A8-1091-25ED-A6A4-2896B43AD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66E76B-D6DE-1AA7-1628-EE081A5FB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69055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93086-5E8B-986C-19D5-B688D9245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FF2AE-CE6C-DBA2-A6F5-0BD85BE9B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1760" y="1843194"/>
            <a:ext cx="4860608" cy="9097433"/>
          </a:xfrm>
        </p:spPr>
        <p:txBody>
          <a:bodyPr/>
          <a:lstStyle>
            <a:lvl1pPr>
              <a:defRPr sz="2520"/>
            </a:lvl1pPr>
            <a:lvl2pPr>
              <a:defRPr sz="2205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7E6553-96B9-5C7B-8983-9FA05AC6B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A5E2C-1129-E5F0-A721-A54EEE843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D300D2-810D-D7EB-4028-BBA5ED7B4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81097-3827-D5FF-C788-62523D425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97859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9F2F9-F281-CA58-12CE-81C83CF8D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26F16C-844F-BE5D-A460-4C5146F1E7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81760" y="1843194"/>
            <a:ext cx="4860608" cy="9097433"/>
          </a:xfrm>
        </p:spPr>
        <p:txBody>
          <a:bodyPr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80360" indent="0">
              <a:buNone/>
              <a:defRPr sz="1575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B8905-C112-5F64-A0FC-8AE3441C68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21920F-C419-8C24-8A2E-C08483192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58963-6692-1ED2-FB21-B6FFC93F1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984A68-345D-2C0C-6556-397412371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62295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47A20B-88DF-E970-9E69-DBE696953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83" y="681568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4B2E54-11E9-62B8-BAA2-02FB87FB6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FAEC4-B937-1E33-AAD4-0BDE1D1236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0083" y="11865187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5C28B-CE29-477F-8FD4-976510AE43CA}" type="datetimeFigureOut">
              <a:rPr lang="en-NZ" smtClean="0"/>
              <a:t>10/03/2023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F37C3-96CE-7930-E7CC-EB15E1FD17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80398" y="11865187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A0BC2-2038-8E35-E29E-216AEF105C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80848" y="11865187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5BCE1-EA7A-4763-9585-A2EA137E660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8984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023" indent="-180023" algn="l" defTabSz="720090" rtl="0" eaLnBrk="1" latinLnBrk="0" hangingPunct="1">
        <a:lnSpc>
          <a:spcPct val="90000"/>
        </a:lnSpc>
        <a:spcBef>
          <a:spcPts val="788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4006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6015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62020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98024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34029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70033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306038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288036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2.wdp"/><Relationship Id="rId7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7.JPG"/><Relationship Id="rId4" Type="http://schemas.openxmlformats.org/officeDocument/2006/relationships/image" Target="../media/image6.png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nature&#10;&#10;Description automatically generated">
            <a:extLst>
              <a:ext uri="{FF2B5EF4-FFF2-40B4-BE49-F238E27FC236}">
                <a16:creationId xmlns:a16="http://schemas.microsoft.com/office/drawing/2014/main" id="{03FBE251-B088-EE6C-C402-D4440A62C49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600200" y="1600200"/>
            <a:ext cx="12801600" cy="9601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00D5EB-4C23-8B44-8328-799B9A6F5564}"/>
              </a:ext>
            </a:extLst>
          </p:cNvPr>
          <p:cNvSpPr txBox="1"/>
          <p:nvPr/>
        </p:nvSpPr>
        <p:spPr>
          <a:xfrm>
            <a:off x="1253977" y="241841"/>
            <a:ext cx="75745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6000" dirty="0">
                <a:latin typeface="xkcd" panose="02000603000000000000" pitchFamily="2" charset="0"/>
              </a:rPr>
              <a:t>Adventure for Dementia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66015F-5A0F-4D41-7531-F9B48496E156}"/>
              </a:ext>
            </a:extLst>
          </p:cNvPr>
          <p:cNvSpPr txBox="1"/>
          <p:nvPr/>
        </p:nvSpPr>
        <p:spPr>
          <a:xfrm>
            <a:off x="804798" y="1376750"/>
            <a:ext cx="79916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I’m taking on an adventurous running challenge to raise awareness of dementia in New Zealand and </a:t>
            </a:r>
            <a:r>
              <a:rPr lang="en-US" sz="2400" dirty="0">
                <a:solidFill>
                  <a:srgbClr val="050505"/>
                </a:solidFill>
                <a:latin typeface="Segoe UI Historic" panose="020B0502040204020203" pitchFamily="34" charset="0"/>
              </a:rPr>
              <a:t>s</a:t>
            </a:r>
            <a:r>
              <a:rPr lang="en-US" sz="2400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upport </a:t>
            </a:r>
            <a:r>
              <a:rPr lang="en-US" sz="2400" b="0" i="0" u="none" strike="noStrike" dirty="0">
                <a:solidFill>
                  <a:srgbClr val="050505"/>
                </a:solidFill>
                <a:effectLst/>
                <a:latin typeface="inherit"/>
              </a:rPr>
              <a:t>Dementia Canterbury. </a:t>
            </a:r>
            <a:endParaRPr lang="en-NZ" sz="24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E641AFB-5D63-74AD-A68D-52DAD78D1767}"/>
              </a:ext>
            </a:extLst>
          </p:cNvPr>
          <p:cNvGrpSpPr/>
          <p:nvPr/>
        </p:nvGrpSpPr>
        <p:grpSpPr>
          <a:xfrm>
            <a:off x="3788963" y="11262169"/>
            <a:ext cx="3669341" cy="1392870"/>
            <a:chOff x="5668634" y="7240242"/>
            <a:chExt cx="3669341" cy="139287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1AE53F9-66EA-EB62-659D-4F6A218FDECE}"/>
                </a:ext>
              </a:extLst>
            </p:cNvPr>
            <p:cNvSpPr txBox="1"/>
            <p:nvPr/>
          </p:nvSpPr>
          <p:spPr>
            <a:xfrm>
              <a:off x="5668634" y="7240242"/>
              <a:ext cx="303640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Z" sz="2800" dirty="0">
                  <a:latin typeface="xkcd" panose="02000603000000000000" pitchFamily="2" charset="0"/>
                </a:rPr>
                <a:t>Follow the journey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6817F06-3437-429E-AE43-95FE2FC37389}"/>
                </a:ext>
              </a:extLst>
            </p:cNvPr>
            <p:cNvGrpSpPr/>
            <p:nvPr/>
          </p:nvGrpSpPr>
          <p:grpSpPr>
            <a:xfrm>
              <a:off x="5710990" y="7755021"/>
              <a:ext cx="3385315" cy="400110"/>
              <a:chOff x="5710990" y="7755021"/>
              <a:chExt cx="3385315" cy="400110"/>
            </a:xfrm>
          </p:grpSpPr>
          <p:pic>
            <p:nvPicPr>
              <p:cNvPr id="15" name="Picture 2">
                <a:extLst>
                  <a:ext uri="{FF2B5EF4-FFF2-40B4-BE49-F238E27FC236}">
                    <a16:creationId xmlns:a16="http://schemas.microsoft.com/office/drawing/2014/main" id="{EB1ED32A-4665-D2B3-5CC0-C6DBCCE872D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0990" y="7775076"/>
                <a:ext cx="360000" cy="36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E4BA4C1-8B19-1497-AC90-A6129BB006D5}"/>
                  </a:ext>
                </a:extLst>
              </p:cNvPr>
              <p:cNvSpPr txBox="1"/>
              <p:nvPr/>
            </p:nvSpPr>
            <p:spPr>
              <a:xfrm>
                <a:off x="6070990" y="7755021"/>
                <a:ext cx="302531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Z" sz="2000" dirty="0">
                    <a:latin typeface="Segoe UI Historic" panose="020B0502040204020203" pitchFamily="34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@amy_goes_adventuring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56EBBBA-DA03-C46C-9D71-379462843463}"/>
                </a:ext>
              </a:extLst>
            </p:cNvPr>
            <p:cNvGrpSpPr/>
            <p:nvPr/>
          </p:nvGrpSpPr>
          <p:grpSpPr>
            <a:xfrm>
              <a:off x="5710990" y="8233002"/>
              <a:ext cx="3626985" cy="400110"/>
              <a:chOff x="5710990" y="8414427"/>
              <a:chExt cx="3626985" cy="400110"/>
            </a:xfrm>
          </p:grpSpPr>
          <p:pic>
            <p:nvPicPr>
              <p:cNvPr id="13" name="Picture 4">
                <a:extLst>
                  <a:ext uri="{FF2B5EF4-FFF2-40B4-BE49-F238E27FC236}">
                    <a16:creationId xmlns:a16="http://schemas.microsoft.com/office/drawing/2014/main" id="{E259E506-8E60-ECA2-BD11-289DFD2E331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0990" y="8434482"/>
                <a:ext cx="360000" cy="36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77682A96-D6C7-2C50-42FB-436247697D0F}"/>
                  </a:ext>
                </a:extLst>
              </p:cNvPr>
              <p:cNvSpPr txBox="1"/>
              <p:nvPr/>
            </p:nvSpPr>
            <p:spPr>
              <a:xfrm>
                <a:off x="6070990" y="8414427"/>
                <a:ext cx="32669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Z" sz="2000" dirty="0">
                    <a:latin typeface="Segoe UI Historic" panose="020B0502040204020203" pitchFamily="34" charset="0"/>
                    <a:ea typeface="Segoe UI Historic" panose="020B0502040204020203" pitchFamily="34" charset="0"/>
                    <a:cs typeface="Segoe UI Historic" panose="020B0502040204020203" pitchFamily="34" charset="0"/>
                  </a:rPr>
                  <a:t>@adventurefordementia.nz</a:t>
                </a:r>
              </a:p>
            </p:txBody>
          </p:sp>
        </p:grpSp>
      </p:grpSp>
      <p:pic>
        <p:nvPicPr>
          <p:cNvPr id="2052" name="Picture 4" descr="Media | Dementia Canterbury">
            <a:extLst>
              <a:ext uri="{FF2B5EF4-FFF2-40B4-BE49-F238E27FC236}">
                <a16:creationId xmlns:a16="http://schemas.microsoft.com/office/drawing/2014/main" id="{893315FB-3736-6E2D-6386-370EC7EDD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191" y="11285608"/>
            <a:ext cx="2943236" cy="1345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E2A4EA2-18AA-BE0D-5F58-4D28C889FADD}"/>
              </a:ext>
            </a:extLst>
          </p:cNvPr>
          <p:cNvGrpSpPr/>
          <p:nvPr/>
        </p:nvGrpSpPr>
        <p:grpSpPr>
          <a:xfrm>
            <a:off x="116209" y="3001123"/>
            <a:ext cx="7189838" cy="8091046"/>
            <a:chOff x="287136" y="3024563"/>
            <a:chExt cx="7189838" cy="809104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BA2B243-ECB8-3FF3-5593-2B3A40F86A64}"/>
                </a:ext>
              </a:extLst>
            </p:cNvPr>
            <p:cNvSpPr txBox="1"/>
            <p:nvPr/>
          </p:nvSpPr>
          <p:spPr>
            <a:xfrm>
              <a:off x="2346217" y="3024563"/>
              <a:ext cx="307167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Z" sz="4400" dirty="0">
                  <a:latin typeface="xkcd" panose="02000603000000000000" pitchFamily="2" charset="0"/>
                </a:rPr>
                <a:t>Today’s laps</a:t>
              </a:r>
            </a:p>
          </p:txBody>
        </p:sp>
        <p:pic>
          <p:nvPicPr>
            <p:cNvPr id="22" name="Picture 21" descr="A picture containing graphical user interface&#10;&#10;Description automatically generated">
              <a:extLst>
                <a:ext uri="{FF2B5EF4-FFF2-40B4-BE49-F238E27FC236}">
                  <a16:creationId xmlns:a16="http://schemas.microsoft.com/office/drawing/2014/main" id="{7D86BB03-5296-A837-B961-8891AC6A83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7136" y="3925771"/>
              <a:ext cx="7189838" cy="7189838"/>
            </a:xfrm>
            <a:prstGeom prst="rect">
              <a:avLst/>
            </a:prstGeom>
          </p:spPr>
        </p:pic>
      </p:grpSp>
      <p:grpSp>
        <p:nvGrpSpPr>
          <p:cNvPr id="2049" name="Group 2048">
            <a:extLst>
              <a:ext uri="{FF2B5EF4-FFF2-40B4-BE49-F238E27FC236}">
                <a16:creationId xmlns:a16="http://schemas.microsoft.com/office/drawing/2014/main" id="{0F973467-4533-793D-949A-FF348AAA015F}"/>
              </a:ext>
            </a:extLst>
          </p:cNvPr>
          <p:cNvGrpSpPr/>
          <p:nvPr/>
        </p:nvGrpSpPr>
        <p:grpSpPr>
          <a:xfrm>
            <a:off x="7356610" y="10215830"/>
            <a:ext cx="2250937" cy="2343929"/>
            <a:chOff x="7350263" y="10237046"/>
            <a:chExt cx="2250937" cy="2343929"/>
          </a:xfrm>
        </p:grpSpPr>
        <p:pic>
          <p:nvPicPr>
            <p:cNvPr id="9" name="Picture 8" descr="Qr code&#10;&#10;Description automatically generated">
              <a:extLst>
                <a:ext uri="{FF2B5EF4-FFF2-40B4-BE49-F238E27FC236}">
                  <a16:creationId xmlns:a16="http://schemas.microsoft.com/office/drawing/2014/main" id="{B4B70209-D646-BEFC-1407-357709883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22638" y="11241459"/>
              <a:ext cx="1339516" cy="1339516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BD7BB10-117B-6FF8-AC14-D60E126A209F}"/>
                </a:ext>
              </a:extLst>
            </p:cNvPr>
            <p:cNvSpPr txBox="1"/>
            <p:nvPr/>
          </p:nvSpPr>
          <p:spPr>
            <a:xfrm rot="20953918">
              <a:off x="7350263" y="10237046"/>
              <a:ext cx="225093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Z" sz="3200" dirty="0">
                  <a:latin typeface="xkcd" panose="02000603000000000000" pitchFamily="2" charset="0"/>
                </a:rPr>
                <a:t>Donate here</a:t>
              </a:r>
            </a:p>
          </p:txBody>
        </p:sp>
      </p:grpSp>
      <p:grpSp>
        <p:nvGrpSpPr>
          <p:cNvPr id="2048" name="Group 2047">
            <a:extLst>
              <a:ext uri="{FF2B5EF4-FFF2-40B4-BE49-F238E27FC236}">
                <a16:creationId xmlns:a16="http://schemas.microsoft.com/office/drawing/2014/main" id="{155139AE-D0A1-4961-A2C8-35DE059DEA50}"/>
              </a:ext>
            </a:extLst>
          </p:cNvPr>
          <p:cNvGrpSpPr/>
          <p:nvPr/>
        </p:nvGrpSpPr>
        <p:grpSpPr>
          <a:xfrm>
            <a:off x="6608329" y="7754108"/>
            <a:ext cx="3050835" cy="1967113"/>
            <a:chOff x="6692268" y="6171353"/>
            <a:chExt cx="3050835" cy="1967113"/>
          </a:xfrm>
        </p:grpSpPr>
        <p:pic>
          <p:nvPicPr>
            <p:cNvPr id="4" name="Picture 3" descr="A picture containing grass, outdoor, person&#10;&#10;Description automatically generated">
              <a:extLst>
                <a:ext uri="{FF2B5EF4-FFF2-40B4-BE49-F238E27FC236}">
                  <a16:creationId xmlns:a16="http://schemas.microsoft.com/office/drawing/2014/main" id="{638AEC8B-4BED-C5EE-9E4E-720C937D7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27734" y="6886900"/>
              <a:ext cx="1250928" cy="1251566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9DDB370-CC13-6714-A154-79482A5EDE96}"/>
                </a:ext>
              </a:extLst>
            </p:cNvPr>
            <p:cNvSpPr txBox="1"/>
            <p:nvPr/>
          </p:nvSpPr>
          <p:spPr>
            <a:xfrm rot="21004123">
              <a:off x="6692268" y="6171353"/>
              <a:ext cx="305083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Z" sz="2400" dirty="0">
                  <a:latin typeface="xkcd" panose="02000603000000000000" pitchFamily="2" charset="0"/>
                </a:rPr>
                <a:t>Cheer me on if you see </a:t>
              </a:r>
            </a:p>
            <a:p>
              <a:r>
                <a:rPr lang="en-NZ" sz="2400" dirty="0">
                  <a:latin typeface="xkcd" panose="02000603000000000000" pitchFamily="2" charset="0"/>
                </a:rPr>
                <a:t>me out on the trail!</a:t>
              </a:r>
            </a:p>
          </p:txBody>
        </p:sp>
      </p:grpSp>
      <p:cxnSp>
        <p:nvCxnSpPr>
          <p:cNvPr id="2053" name="Straight Arrow Connector 2052">
            <a:extLst>
              <a:ext uri="{FF2B5EF4-FFF2-40B4-BE49-F238E27FC236}">
                <a16:creationId xmlns:a16="http://schemas.microsoft.com/office/drawing/2014/main" id="{F268CBAC-09EB-730B-C70A-DBE3053DEB4E}"/>
              </a:ext>
            </a:extLst>
          </p:cNvPr>
          <p:cNvCxnSpPr>
            <a:cxnSpLocks/>
            <a:stCxn id="23" idx="2"/>
            <a:endCxn id="9" idx="0"/>
          </p:cNvCxnSpPr>
          <p:nvPr/>
        </p:nvCxnSpPr>
        <p:spPr>
          <a:xfrm>
            <a:off x="8536707" y="10795456"/>
            <a:ext cx="162036" cy="42478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4F48618-FCB8-CDFC-2FD8-2EC58BA21DF4}"/>
              </a:ext>
            </a:extLst>
          </p:cNvPr>
          <p:cNvGrpSpPr/>
          <p:nvPr/>
        </p:nvGrpSpPr>
        <p:grpSpPr>
          <a:xfrm>
            <a:off x="6825372" y="2708846"/>
            <a:ext cx="2830392" cy="4643672"/>
            <a:chOff x="6866576" y="2207834"/>
            <a:chExt cx="2830392" cy="4643672"/>
          </a:xfrm>
        </p:grpSpPr>
        <p:pic>
          <p:nvPicPr>
            <p:cNvPr id="5" name="Picture 4" descr="Map&#10;&#10;Description automatically generated">
              <a:extLst>
                <a:ext uri="{FF2B5EF4-FFF2-40B4-BE49-F238E27FC236}">
                  <a16:creationId xmlns:a16="http://schemas.microsoft.com/office/drawing/2014/main" id="{4E21D505-F848-8329-F88A-D317990CC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6576" y="2207834"/>
              <a:ext cx="2830392" cy="4192966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15724F5-521D-5155-4B82-B2774185B8A3}"/>
                </a:ext>
              </a:extLst>
            </p:cNvPr>
            <p:cNvSpPr txBox="1"/>
            <p:nvPr/>
          </p:nvSpPr>
          <p:spPr>
            <a:xfrm>
              <a:off x="7135465" y="6143620"/>
              <a:ext cx="229261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NZ" sz="20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One lap = 5 km &amp; </a:t>
              </a:r>
            </a:p>
            <a:p>
              <a:pPr algn="ctr"/>
              <a:r>
                <a:rPr lang="en-NZ" sz="2000" dirty="0"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480 m climbing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17F8C31-6C73-57DE-6A89-5CE366ABDC26}"/>
              </a:ext>
            </a:extLst>
          </p:cNvPr>
          <p:cNvSpPr txBox="1"/>
          <p:nvPr/>
        </p:nvSpPr>
        <p:spPr>
          <a:xfrm>
            <a:off x="7011537" y="2395671"/>
            <a:ext cx="18630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200" dirty="0">
                <a:latin typeface="xkcd" panose="02000603000000000000" pitchFamily="2" charset="0"/>
              </a:rPr>
              <a:t>The route</a:t>
            </a:r>
          </a:p>
        </p:txBody>
      </p:sp>
    </p:spTree>
    <p:extLst>
      <p:ext uri="{BB962C8B-B14F-4D97-AF65-F5344CB8AC3E}">
        <p14:creationId xmlns:p14="http://schemas.microsoft.com/office/powerpoint/2010/main" val="1399335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text, grass, sky, outdoor&#10;&#10;Description automatically generated">
            <a:extLst>
              <a:ext uri="{FF2B5EF4-FFF2-40B4-BE49-F238E27FC236}">
                <a16:creationId xmlns:a16="http://schemas.microsoft.com/office/drawing/2014/main" id="{FD79004A-28DE-7AAA-9CD7-85857BCEF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200" cy="5400675"/>
          </a:xfrm>
          <a:prstGeom prst="rect">
            <a:avLst/>
          </a:prstGeom>
        </p:spPr>
      </p:pic>
      <p:pic>
        <p:nvPicPr>
          <p:cNvPr id="9" name="Picture 8" descr="Qr code&#10;&#10;Description automatically generated">
            <a:extLst>
              <a:ext uri="{FF2B5EF4-FFF2-40B4-BE49-F238E27FC236}">
                <a16:creationId xmlns:a16="http://schemas.microsoft.com/office/drawing/2014/main" id="{B4B70209-D646-BEFC-1407-357709883C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759" y="2071497"/>
            <a:ext cx="1700462" cy="17004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00D5EB-4C23-8B44-8328-799B9A6F5564}"/>
              </a:ext>
            </a:extLst>
          </p:cNvPr>
          <p:cNvSpPr txBox="1"/>
          <p:nvPr/>
        </p:nvSpPr>
        <p:spPr>
          <a:xfrm>
            <a:off x="467914" y="-37644"/>
            <a:ext cx="75745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6000" dirty="0">
                <a:latin typeface="xkcd" panose="02000603000000000000" pitchFamily="2" charset="0"/>
              </a:rPr>
              <a:t>Adventure for Dementia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66015F-5A0F-4D41-7531-F9B48496E156}"/>
              </a:ext>
            </a:extLst>
          </p:cNvPr>
          <p:cNvSpPr txBox="1"/>
          <p:nvPr/>
        </p:nvSpPr>
        <p:spPr>
          <a:xfrm>
            <a:off x="258715" y="5498601"/>
            <a:ext cx="87375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I’m embarking on an adventurous running challenge in 2023 to raise awareness of dementia in New Zealand and to raise funds for </a:t>
            </a:r>
            <a:r>
              <a:rPr lang="en-US" sz="2000" b="0" i="0" u="none" strike="noStrike" dirty="0">
                <a:solidFill>
                  <a:srgbClr val="050505"/>
                </a:solidFill>
                <a:effectLst/>
                <a:latin typeface="inherit"/>
              </a:rPr>
              <a:t>Dementia Canterbury</a:t>
            </a:r>
            <a:r>
              <a:rPr lang="en-US" sz="2000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who offer support for families affected by dementia.</a:t>
            </a:r>
            <a:endParaRPr lang="en-NZ" sz="2000" dirty="0"/>
          </a:p>
        </p:txBody>
      </p:sp>
      <p:pic>
        <p:nvPicPr>
          <p:cNvPr id="4" name="Picture 3" descr="A picture containing grass, outdoor, person&#10;&#10;Description automatically generated">
            <a:extLst>
              <a:ext uri="{FF2B5EF4-FFF2-40B4-BE49-F238E27FC236}">
                <a16:creationId xmlns:a16="http://schemas.microsoft.com/office/drawing/2014/main" id="{638AEC8B-4BED-C5EE-9E4E-720C937D75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460" y="2419326"/>
            <a:ext cx="1539258" cy="154004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Picture 12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26EB1C7D-AB28-32C9-1697-B6C3F03F95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403" y="7106653"/>
            <a:ext cx="5489466" cy="5489466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74BC8BA-AFA5-B1D1-DB4F-6388D9C7C8F9}"/>
              </a:ext>
            </a:extLst>
          </p:cNvPr>
          <p:cNvGrpSpPr/>
          <p:nvPr/>
        </p:nvGrpSpPr>
        <p:grpSpPr>
          <a:xfrm>
            <a:off x="6128132" y="11267417"/>
            <a:ext cx="3473068" cy="1328702"/>
            <a:chOff x="5668634" y="7304410"/>
            <a:chExt cx="3473068" cy="132870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2AABE91-01DC-28E5-219F-578C6ACDA864}"/>
                </a:ext>
              </a:extLst>
            </p:cNvPr>
            <p:cNvSpPr txBox="1"/>
            <p:nvPr/>
          </p:nvSpPr>
          <p:spPr>
            <a:xfrm>
              <a:off x="5668634" y="7304410"/>
              <a:ext cx="20826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NZ" sz="2400" dirty="0">
                  <a:latin typeface="Arial Rounded MT Bold" panose="020F0704030504030204" pitchFamily="34" charset="0"/>
                </a:rPr>
                <a:t>Social Media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4893719-7993-7C11-6F26-C5A5B68380B0}"/>
                </a:ext>
              </a:extLst>
            </p:cNvPr>
            <p:cNvGrpSpPr/>
            <p:nvPr/>
          </p:nvGrpSpPr>
          <p:grpSpPr>
            <a:xfrm>
              <a:off x="5710990" y="7755021"/>
              <a:ext cx="3208729" cy="400110"/>
              <a:chOff x="5710990" y="7755021"/>
              <a:chExt cx="3208729" cy="400110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F5294656-8240-9C1B-5479-CC10436DCDA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0990" y="7775076"/>
                <a:ext cx="360000" cy="36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45D793A-5AC0-A2C1-F4C3-ACB12515878D}"/>
                  </a:ext>
                </a:extLst>
              </p:cNvPr>
              <p:cNvSpPr txBox="1"/>
              <p:nvPr/>
            </p:nvSpPr>
            <p:spPr>
              <a:xfrm>
                <a:off x="6070990" y="7755021"/>
                <a:ext cx="284872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Z" sz="2000" dirty="0"/>
                  <a:t>@amy_goes_adventuring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CA7E2FC-292D-0672-EC4A-9CDB36723E42}"/>
                </a:ext>
              </a:extLst>
            </p:cNvPr>
            <p:cNvGrpSpPr/>
            <p:nvPr/>
          </p:nvGrpSpPr>
          <p:grpSpPr>
            <a:xfrm>
              <a:off x="5710990" y="8233002"/>
              <a:ext cx="3430712" cy="400110"/>
              <a:chOff x="5710990" y="8414427"/>
              <a:chExt cx="3430712" cy="400110"/>
            </a:xfrm>
          </p:grpSpPr>
          <p:pic>
            <p:nvPicPr>
              <p:cNvPr id="1028" name="Picture 4">
                <a:extLst>
                  <a:ext uri="{FF2B5EF4-FFF2-40B4-BE49-F238E27FC236}">
                    <a16:creationId xmlns:a16="http://schemas.microsoft.com/office/drawing/2014/main" id="{F4EFDD4F-5B1E-485B-C541-3F1B827404C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10990" y="8434482"/>
                <a:ext cx="360000" cy="3600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02EB8EE-4312-718A-F0F2-3252B82C0B61}"/>
                  </a:ext>
                </a:extLst>
              </p:cNvPr>
              <p:cNvSpPr txBox="1"/>
              <p:nvPr/>
            </p:nvSpPr>
            <p:spPr>
              <a:xfrm>
                <a:off x="6070990" y="8414427"/>
                <a:ext cx="307071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Z" sz="2000" dirty="0"/>
                  <a:t>@adventurefordementia.nz</a:t>
                </a:r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F6ADBB4-AB50-D3DC-AF0B-5C6D45623F4D}"/>
              </a:ext>
            </a:extLst>
          </p:cNvPr>
          <p:cNvSpPr txBox="1"/>
          <p:nvPr/>
        </p:nvSpPr>
        <p:spPr>
          <a:xfrm>
            <a:off x="3804598" y="6821667"/>
            <a:ext cx="25458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600" dirty="0">
                <a:latin typeface="xkcd" panose="02000603000000000000" pitchFamily="2" charset="0"/>
              </a:rPr>
              <a:t>Today’s laps</a:t>
            </a:r>
          </a:p>
        </p:txBody>
      </p:sp>
      <p:pic>
        <p:nvPicPr>
          <p:cNvPr id="1030" name="Picture 6" descr="Media | Dementia Canterbury">
            <a:extLst>
              <a:ext uri="{FF2B5EF4-FFF2-40B4-BE49-F238E27FC236}">
                <a16:creationId xmlns:a16="http://schemas.microsoft.com/office/drawing/2014/main" id="{386967AA-C957-AAEB-3A85-0DFB4E3E4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2048" y="8422636"/>
            <a:ext cx="31242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468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442</TotalTime>
  <Words>113</Words>
  <Application>Microsoft Office PowerPoint</Application>
  <PresentationFormat>A3 Paper (297x420 mm)</PresentationFormat>
  <Paragraphs>18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Arial</vt:lpstr>
      <vt:lpstr>Arial Rounded MT Bold</vt:lpstr>
      <vt:lpstr>Calibri</vt:lpstr>
      <vt:lpstr>Calibri Light</vt:lpstr>
      <vt:lpstr>inherit</vt:lpstr>
      <vt:lpstr>Segoe UI Historic</vt:lpstr>
      <vt:lpstr>xkcd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Whitehead</dc:creator>
  <cp:lastModifiedBy>Amy Whitehead</cp:lastModifiedBy>
  <cp:revision>1</cp:revision>
  <cp:lastPrinted>2023-03-10T01:12:26Z</cp:lastPrinted>
  <dcterms:created xsi:type="dcterms:W3CDTF">2023-03-08T03:45:17Z</dcterms:created>
  <dcterms:modified xsi:type="dcterms:W3CDTF">2023-03-10T01:36:18Z</dcterms:modified>
</cp:coreProperties>
</file>

<file path=docProps/thumbnail.jpeg>
</file>